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51B86-1FBB-4851-A6CA-06872B92BD36}" v="205" dt="2022-09-26T18:33:32.682"/>
    <p1510:client id="{3F37078F-425A-4930-B3F4-C2EB97E621A0}" v="73" vWet="77" dt="2022-09-26T18:28:4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mang, Heather" userId="063e8a8a-580b-4039-a10a-b0d4d812d37c" providerId="ADAL" clId="{37A51B86-1FBB-4851-A6CA-06872B92BD36}"/>
    <pc:docChg chg="undo custSel addSld delSld modSld">
      <pc:chgData name="Allemang, Heather" userId="063e8a8a-580b-4039-a10a-b0d4d812d37c" providerId="ADAL" clId="{37A51B86-1FBB-4851-A6CA-06872B92BD36}" dt="2022-09-26T18:33:32.683" v="2784" actId="122"/>
      <pc:docMkLst>
        <pc:docMk/>
      </pc:docMkLst>
      <pc:sldChg chg="modSp mod">
        <pc:chgData name="Allemang, Heather" userId="063e8a8a-580b-4039-a10a-b0d4d812d37c" providerId="ADAL" clId="{37A51B86-1FBB-4851-A6CA-06872B92BD36}" dt="2022-09-20T15:40:40.546" v="2595" actId="20577"/>
        <pc:sldMkLst>
          <pc:docMk/>
          <pc:sldMk cId="2950065718" sldId="256"/>
        </pc:sldMkLst>
        <pc:spChg chg="mod">
          <ac:chgData name="Allemang, Heather" userId="063e8a8a-580b-4039-a10a-b0d4d812d37c" providerId="ADAL" clId="{37A51B86-1FBB-4851-A6CA-06872B92BD36}" dt="2022-09-20T15:40:40.546" v="2595" actId="20577"/>
          <ac:spMkLst>
            <pc:docMk/>
            <pc:sldMk cId="2950065718" sldId="256"/>
            <ac:spMk id="3" creationId="{52355CAC-A1C6-46F7-A751-320F041D13B0}"/>
          </ac:spMkLst>
        </pc:spChg>
      </pc:sldChg>
      <pc:sldChg chg="addSp delSp modSp new del mod setBg">
        <pc:chgData name="Allemang, Heather" userId="063e8a8a-580b-4039-a10a-b0d4d812d37c" providerId="ADAL" clId="{37A51B86-1FBB-4851-A6CA-06872B92BD36}" dt="2022-09-13T15:48:55.886" v="7" actId="2696"/>
        <pc:sldMkLst>
          <pc:docMk/>
          <pc:sldMk cId="442839895" sldId="257"/>
        </pc:sldMkLst>
        <pc:spChg chg="mod ord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2" creationId="{A3F6FA25-561B-492E-A909-04577A33C2C5}"/>
          </ac:spMkLst>
        </pc:spChg>
        <pc:spChg chg="del">
          <ac:chgData name="Allemang, Heather" userId="063e8a8a-580b-4039-a10a-b0d4d812d37c" providerId="ADAL" clId="{37A51B86-1FBB-4851-A6CA-06872B92BD36}" dt="2022-09-13T15:48:19.941" v="1" actId="26606"/>
          <ac:spMkLst>
            <pc:docMk/>
            <pc:sldMk cId="442839895" sldId="257"/>
            <ac:spMk id="3" creationId="{DEA2A9CC-840F-4EA6-AACA-ADEF7822E327}"/>
          </ac:spMkLst>
        </pc:spChg>
        <pc:spChg chg="add del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8" creationId="{EB8A1B5F-0801-4AFF-A489-335B6A851FF4}"/>
          </ac:spMkLst>
        </pc:spChg>
        <pc:spChg chg="add del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10" creationId="{06201B52-6441-4DBA-BACE-2359775817CE}"/>
          </ac:spMkLst>
        </pc:spChg>
        <pc:spChg chg="add del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14" creationId="{8C6E698C-8155-4B8B-BDC9-B7299772B509}"/>
          </ac:spMkLst>
        </pc:spChg>
        <pc:spChg chg="add del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18" creationId="{8A549DE7-671D-4575-AF43-858FD99981CF}"/>
          </ac:spMkLst>
        </pc:spChg>
        <pc:spChg chg="add del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20" creationId="{C22D9B36-9BE7-472B-8808-7E0D6810738F}"/>
          </ac:spMkLst>
        </pc:spChg>
        <pc:spChg chg="add del">
          <ac:chgData name="Allemang, Heather" userId="063e8a8a-580b-4039-a10a-b0d4d812d37c" providerId="ADAL" clId="{37A51B86-1FBB-4851-A6CA-06872B92BD36}" dt="2022-09-13T15:48:38.940" v="4" actId="26606"/>
          <ac:spMkLst>
            <pc:docMk/>
            <pc:sldMk cId="442839895" sldId="257"/>
            <ac:spMk id="25" creationId="{D829E218-74FB-4455-98BE-F2C5BA8978BE}"/>
          </ac:spMkLst>
        </pc:spChg>
        <pc:spChg chg="add del">
          <ac:chgData name="Allemang, Heather" userId="063e8a8a-580b-4039-a10a-b0d4d812d37c" providerId="ADAL" clId="{37A51B86-1FBB-4851-A6CA-06872B92BD36}" dt="2022-09-13T15:48:38.940" v="4" actId="26606"/>
          <ac:spMkLst>
            <pc:docMk/>
            <pc:sldMk cId="442839895" sldId="257"/>
            <ac:spMk id="27" creationId="{7E8D75FD-D4F9-4D11-B70D-82EFCB4CFA5B}"/>
          </ac:spMkLst>
        </pc:spChg>
        <pc:spChg chg="add del">
          <ac:chgData name="Allemang, Heather" userId="063e8a8a-580b-4039-a10a-b0d4d812d37c" providerId="ADAL" clId="{37A51B86-1FBB-4851-A6CA-06872B92BD36}" dt="2022-09-13T15:48:38.940" v="4" actId="26606"/>
          <ac:spMkLst>
            <pc:docMk/>
            <pc:sldMk cId="442839895" sldId="257"/>
            <ac:spMk id="31" creationId="{8638A98B-4B4B-4607-B11F-7DCA0D7CCE17}"/>
          </ac:spMkLst>
        </pc:spChg>
        <pc:spChg chg="add del">
          <ac:chgData name="Allemang, Heather" userId="063e8a8a-580b-4039-a10a-b0d4d812d37c" providerId="ADAL" clId="{37A51B86-1FBB-4851-A6CA-06872B92BD36}" dt="2022-09-13T15:48:38.940" v="4" actId="26606"/>
          <ac:spMkLst>
            <pc:docMk/>
            <pc:sldMk cId="442839895" sldId="257"/>
            <ac:spMk id="33" creationId="{8E3B9B0E-204E-4BFD-B58A-E71D9CDC37F3}"/>
          </ac:spMkLst>
        </pc:spChg>
        <pc:spChg chg="add del">
          <ac:chgData name="Allemang, Heather" userId="063e8a8a-580b-4039-a10a-b0d4d812d37c" providerId="ADAL" clId="{37A51B86-1FBB-4851-A6CA-06872B92BD36}" dt="2022-09-13T15:48:38.940" v="4" actId="26606"/>
          <ac:spMkLst>
            <pc:docMk/>
            <pc:sldMk cId="442839895" sldId="257"/>
            <ac:spMk id="35" creationId="{B1121E64-CB88-4BF5-B531-C0316E7F6E30}"/>
          </ac:spMkLst>
        </pc:spChg>
        <pc:spChg chg="add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37" creationId="{95635077-9890-4CC8-9792-28743EBFE01D}"/>
          </ac:spMkLst>
        </pc:spChg>
        <pc:spChg chg="add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38" creationId="{F240A2FC-E2C3-458D-96B4-5DF9028D93A5}"/>
          </ac:spMkLst>
        </pc:spChg>
        <pc:spChg chg="add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39" creationId="{5F097929-F3D6-4D1F-8AFC-CF348171A9E1}"/>
          </ac:spMkLst>
        </pc:spChg>
        <pc:spChg chg="add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41" creationId="{34461041-8413-4023-ABA7-9E499B0AD995}"/>
          </ac:spMkLst>
        </pc:spChg>
        <pc:spChg chg="add">
          <ac:chgData name="Allemang, Heather" userId="063e8a8a-580b-4039-a10a-b0d4d812d37c" providerId="ADAL" clId="{37A51B86-1FBB-4851-A6CA-06872B92BD36}" dt="2022-09-13T15:48:38.956" v="5" actId="26606"/>
          <ac:spMkLst>
            <pc:docMk/>
            <pc:sldMk cId="442839895" sldId="257"/>
            <ac:spMk id="43" creationId="{D841E764-4629-49E0-994A-6F92FEFB9B5D}"/>
          </ac:spMkLst>
        </pc:spChg>
        <pc:picChg chg="add mod">
          <ac:chgData name="Allemang, Heather" userId="063e8a8a-580b-4039-a10a-b0d4d812d37c" providerId="ADAL" clId="{37A51B86-1FBB-4851-A6CA-06872B92BD36}" dt="2022-09-13T15:48:43.917" v="6" actId="14100"/>
          <ac:picMkLst>
            <pc:docMk/>
            <pc:sldMk cId="442839895" sldId="257"/>
            <ac:picMk id="5" creationId="{EFDF340F-D7F0-43B0-A60A-9DDCD1BD2055}"/>
          </ac:picMkLst>
        </pc:picChg>
        <pc:cxnChg chg="add del">
          <ac:chgData name="Allemang, Heather" userId="063e8a8a-580b-4039-a10a-b0d4d812d37c" providerId="ADAL" clId="{37A51B86-1FBB-4851-A6CA-06872B92BD36}" dt="2022-09-13T15:48:38.956" v="5" actId="26606"/>
          <ac:cxnSpMkLst>
            <pc:docMk/>
            <pc:sldMk cId="442839895" sldId="257"/>
            <ac:cxnSpMk id="12" creationId="{89DF3DBB-17DD-4058-A944-5578E18A031E}"/>
          </ac:cxnSpMkLst>
        </pc:cxnChg>
        <pc:cxnChg chg="add del">
          <ac:chgData name="Allemang, Heather" userId="063e8a8a-580b-4039-a10a-b0d4d812d37c" providerId="ADAL" clId="{37A51B86-1FBB-4851-A6CA-06872B92BD36}" dt="2022-09-13T15:48:38.956" v="5" actId="26606"/>
          <ac:cxnSpMkLst>
            <pc:docMk/>
            <pc:sldMk cId="442839895" sldId="257"/>
            <ac:cxnSpMk id="16" creationId="{09525C9A-1972-4836-BA7A-706C946EF4DA}"/>
          </ac:cxnSpMkLst>
        </pc:cxnChg>
        <pc:cxnChg chg="add del">
          <ac:chgData name="Allemang, Heather" userId="063e8a8a-580b-4039-a10a-b0d4d812d37c" providerId="ADAL" clId="{37A51B86-1FBB-4851-A6CA-06872B92BD36}" dt="2022-09-13T15:48:38.940" v="4" actId="26606"/>
          <ac:cxnSpMkLst>
            <pc:docMk/>
            <pc:sldMk cId="442839895" sldId="257"/>
            <ac:cxnSpMk id="29" creationId="{1F5DC8C3-BA5F-4EED-BB9A-A14272BD82A1}"/>
          </ac:cxnSpMkLst>
        </pc:cxnChg>
        <pc:cxnChg chg="add">
          <ac:chgData name="Allemang, Heather" userId="063e8a8a-580b-4039-a10a-b0d4d812d37c" providerId="ADAL" clId="{37A51B86-1FBB-4851-A6CA-06872B92BD36}" dt="2022-09-13T15:48:38.956" v="5" actId="26606"/>
          <ac:cxnSpMkLst>
            <pc:docMk/>
            <pc:sldMk cId="442839895" sldId="257"/>
            <ac:cxnSpMk id="40" creationId="{43074C91-9045-414B-B5F9-567DAE3EED25}"/>
          </ac:cxnSpMkLst>
        </pc:cxnChg>
        <pc:cxnChg chg="add">
          <ac:chgData name="Allemang, Heather" userId="063e8a8a-580b-4039-a10a-b0d4d812d37c" providerId="ADAL" clId="{37A51B86-1FBB-4851-A6CA-06872B92BD36}" dt="2022-09-13T15:48:38.956" v="5" actId="26606"/>
          <ac:cxnSpMkLst>
            <pc:docMk/>
            <pc:sldMk cId="442839895" sldId="257"/>
            <ac:cxnSpMk id="42" creationId="{F05BCF04-4702-43D0-BE8F-DBF6C2F65131}"/>
          </ac:cxnSpMkLst>
        </pc:cxnChg>
      </pc:sldChg>
      <pc:sldChg chg="addSp delSp modSp new mod setBg">
        <pc:chgData name="Allemang, Heather" userId="063e8a8a-580b-4039-a10a-b0d4d812d37c" providerId="ADAL" clId="{37A51B86-1FBB-4851-A6CA-06872B92BD36}" dt="2022-09-13T15:53:08.464" v="368" actId="20577"/>
        <pc:sldMkLst>
          <pc:docMk/>
          <pc:sldMk cId="3097978329" sldId="257"/>
        </pc:sldMkLst>
        <pc:spChg chg="mod ord">
          <ac:chgData name="Allemang, Heather" userId="063e8a8a-580b-4039-a10a-b0d4d812d37c" providerId="ADAL" clId="{37A51B86-1FBB-4851-A6CA-06872B92BD36}" dt="2022-09-13T15:53:08.464" v="368" actId="20577"/>
          <ac:spMkLst>
            <pc:docMk/>
            <pc:sldMk cId="3097978329" sldId="257"/>
            <ac:spMk id="2" creationId="{00C84157-75DF-4E34-9EE9-ECBBC60544CB}"/>
          </ac:spMkLst>
        </pc:spChg>
        <pc:spChg chg="del mod">
          <ac:chgData name="Allemang, Heather" userId="063e8a8a-580b-4039-a10a-b0d4d812d37c" providerId="ADAL" clId="{37A51B86-1FBB-4851-A6CA-06872B92BD36}" dt="2022-09-13T15:49:14.696" v="10" actId="22"/>
          <ac:spMkLst>
            <pc:docMk/>
            <pc:sldMk cId="3097978329" sldId="257"/>
            <ac:spMk id="3" creationId="{2A34169F-7413-4C91-B2E4-162ECF396FC8}"/>
          </ac:spMkLst>
        </pc:spChg>
        <pc:spChg chg="add">
          <ac:chgData name="Allemang, Heather" userId="063e8a8a-580b-4039-a10a-b0d4d812d37c" providerId="ADAL" clId="{37A51B86-1FBB-4851-A6CA-06872B92BD36}" dt="2022-09-13T15:49:11.772" v="9" actId="26606"/>
          <ac:spMkLst>
            <pc:docMk/>
            <pc:sldMk cId="3097978329" sldId="257"/>
            <ac:spMk id="8" creationId="{3558DB37-9FEE-48A2-8578-ED0401573943}"/>
          </ac:spMkLst>
        </pc:spChg>
        <pc:spChg chg="add">
          <ac:chgData name="Allemang, Heather" userId="063e8a8a-580b-4039-a10a-b0d4d812d37c" providerId="ADAL" clId="{37A51B86-1FBB-4851-A6CA-06872B92BD36}" dt="2022-09-13T15:49:11.772" v="9" actId="26606"/>
          <ac:spMkLst>
            <pc:docMk/>
            <pc:sldMk cId="3097978329" sldId="257"/>
            <ac:spMk id="10" creationId="{5F7FCCA6-00E2-4F74-A105-0D769872F243}"/>
          </ac:spMkLst>
        </pc:spChg>
        <pc:spChg chg="add">
          <ac:chgData name="Allemang, Heather" userId="063e8a8a-580b-4039-a10a-b0d4d812d37c" providerId="ADAL" clId="{37A51B86-1FBB-4851-A6CA-06872B92BD36}" dt="2022-09-13T15:49:11.772" v="9" actId="26606"/>
          <ac:spMkLst>
            <pc:docMk/>
            <pc:sldMk cId="3097978329" sldId="257"/>
            <ac:spMk id="12" creationId="{5E1ED12F-9F06-4B37-87B7-F98F52937F86}"/>
          </ac:spMkLst>
        </pc:spChg>
        <pc:picChg chg="add mod ord">
          <ac:chgData name="Allemang, Heather" userId="063e8a8a-580b-4039-a10a-b0d4d812d37c" providerId="ADAL" clId="{37A51B86-1FBB-4851-A6CA-06872B92BD36}" dt="2022-09-13T15:49:26.255" v="14" actId="14100"/>
          <ac:picMkLst>
            <pc:docMk/>
            <pc:sldMk cId="3097978329" sldId="257"/>
            <ac:picMk id="5" creationId="{EAF2AEC4-1655-4678-900C-93BD3D4FA9AE}"/>
          </ac:picMkLst>
        </pc:picChg>
      </pc:sldChg>
      <pc:sldChg chg="addSp modSp new mod setBg">
        <pc:chgData name="Allemang, Heather" userId="063e8a8a-580b-4039-a10a-b0d4d812d37c" providerId="ADAL" clId="{37A51B86-1FBB-4851-A6CA-06872B92BD36}" dt="2022-09-13T15:57:56.937" v="525" actId="12"/>
        <pc:sldMkLst>
          <pc:docMk/>
          <pc:sldMk cId="3050218971" sldId="258"/>
        </pc:sldMkLst>
        <pc:spChg chg="mod">
          <ac:chgData name="Allemang, Heather" userId="063e8a8a-580b-4039-a10a-b0d4d812d37c" providerId="ADAL" clId="{37A51B86-1FBB-4851-A6CA-06872B92BD36}" dt="2022-09-13T15:57:44.605" v="522" actId="113"/>
          <ac:spMkLst>
            <pc:docMk/>
            <pc:sldMk cId="3050218971" sldId="258"/>
            <ac:spMk id="2" creationId="{E477AC51-AE67-45EB-877D-77FE1DCE5918}"/>
          </ac:spMkLst>
        </pc:spChg>
        <pc:spChg chg="mod">
          <ac:chgData name="Allemang, Heather" userId="063e8a8a-580b-4039-a10a-b0d4d812d37c" providerId="ADAL" clId="{37A51B86-1FBB-4851-A6CA-06872B92BD36}" dt="2022-09-13T15:57:56.937" v="525" actId="12"/>
          <ac:spMkLst>
            <pc:docMk/>
            <pc:sldMk cId="3050218971" sldId="258"/>
            <ac:spMk id="3" creationId="{0A94833E-50AA-4C71-B868-11236F788791}"/>
          </ac:spMkLst>
        </pc:spChg>
        <pc:spChg chg="add">
          <ac:chgData name="Allemang, Heather" userId="063e8a8a-580b-4039-a10a-b0d4d812d37c" providerId="ADAL" clId="{37A51B86-1FBB-4851-A6CA-06872B92BD36}" dt="2022-09-13T15:54:48.432" v="370" actId="26606"/>
          <ac:spMkLst>
            <pc:docMk/>
            <pc:sldMk cId="3050218971" sldId="258"/>
            <ac:spMk id="8" creationId="{3741B58E-3B65-4A01-A276-975AB2CF8A08}"/>
          </ac:spMkLst>
        </pc:spChg>
        <pc:spChg chg="add">
          <ac:chgData name="Allemang, Heather" userId="063e8a8a-580b-4039-a10a-b0d4d812d37c" providerId="ADAL" clId="{37A51B86-1FBB-4851-A6CA-06872B92BD36}" dt="2022-09-13T15:54:48.432" v="370" actId="26606"/>
          <ac:spMkLst>
            <pc:docMk/>
            <pc:sldMk cId="3050218971" sldId="258"/>
            <ac:spMk id="10" creationId="{7AAC67C3-831B-4AB1-A259-DFB839CAFAFC}"/>
          </ac:spMkLst>
        </pc:spChg>
        <pc:spChg chg="add">
          <ac:chgData name="Allemang, Heather" userId="063e8a8a-580b-4039-a10a-b0d4d812d37c" providerId="ADAL" clId="{37A51B86-1FBB-4851-A6CA-06872B92BD36}" dt="2022-09-13T15:54:48.432" v="370" actId="26606"/>
          <ac:spMkLst>
            <pc:docMk/>
            <pc:sldMk cId="3050218971" sldId="258"/>
            <ac:spMk id="12" creationId="{054B3F04-9EAC-45C0-B3CE-0387EEA10A0C}"/>
          </ac:spMkLst>
        </pc:spChg>
        <pc:picChg chg="add mod">
          <ac:chgData name="Allemang, Heather" userId="063e8a8a-580b-4039-a10a-b0d4d812d37c" providerId="ADAL" clId="{37A51B86-1FBB-4851-A6CA-06872B92BD36}" dt="2022-09-13T15:57:28.344" v="519" actId="1076"/>
          <ac:picMkLst>
            <pc:docMk/>
            <pc:sldMk cId="3050218971" sldId="258"/>
            <ac:picMk id="4" creationId="{86318DB3-839A-480A-8A36-2EA03BAA3733}"/>
          </ac:picMkLst>
        </pc:picChg>
      </pc:sldChg>
      <pc:sldChg chg="addSp delSp modSp new mod">
        <pc:chgData name="Allemang, Heather" userId="063e8a8a-580b-4039-a10a-b0d4d812d37c" providerId="ADAL" clId="{37A51B86-1FBB-4851-A6CA-06872B92BD36}" dt="2022-09-13T18:22:58.064" v="557" actId="1076"/>
        <pc:sldMkLst>
          <pc:docMk/>
          <pc:sldMk cId="109786988" sldId="259"/>
        </pc:sldMkLst>
        <pc:spChg chg="mod">
          <ac:chgData name="Allemang, Heather" userId="063e8a8a-580b-4039-a10a-b0d4d812d37c" providerId="ADAL" clId="{37A51B86-1FBB-4851-A6CA-06872B92BD36}" dt="2022-09-13T18:22:01.261" v="549" actId="20577"/>
          <ac:spMkLst>
            <pc:docMk/>
            <pc:sldMk cId="109786988" sldId="259"/>
            <ac:spMk id="2" creationId="{4013FFAB-E651-4445-8CF7-C133D7B0E20C}"/>
          </ac:spMkLst>
        </pc:spChg>
        <pc:spChg chg="del">
          <ac:chgData name="Allemang, Heather" userId="063e8a8a-580b-4039-a10a-b0d4d812d37c" providerId="ADAL" clId="{37A51B86-1FBB-4851-A6CA-06872B92BD36}" dt="2022-09-13T15:58:57.460" v="527"/>
          <ac:spMkLst>
            <pc:docMk/>
            <pc:sldMk cId="109786988" sldId="259"/>
            <ac:spMk id="3" creationId="{21FBCDC4-A8F8-4384-ACE7-D55E0FE5D894}"/>
          </ac:spMkLst>
        </pc:spChg>
        <pc:spChg chg="add mod">
          <ac:chgData name="Allemang, Heather" userId="063e8a8a-580b-4039-a10a-b0d4d812d37c" providerId="ADAL" clId="{37A51B86-1FBB-4851-A6CA-06872B92BD36}" dt="2022-09-13T18:22:24.645" v="555" actId="113"/>
          <ac:spMkLst>
            <pc:docMk/>
            <pc:sldMk cId="109786988" sldId="259"/>
            <ac:spMk id="6" creationId="{7113DF10-12F0-420F-BC9C-A2236142A708}"/>
          </ac:spMkLst>
        </pc:spChg>
        <pc:picChg chg="add del mod">
          <ac:chgData name="Allemang, Heather" userId="063e8a8a-580b-4039-a10a-b0d4d812d37c" providerId="ADAL" clId="{37A51B86-1FBB-4851-A6CA-06872B92BD36}" dt="2022-09-13T15:58:59.696" v="528" actId="478"/>
          <ac:picMkLst>
            <pc:docMk/>
            <pc:sldMk cId="109786988" sldId="259"/>
            <ac:picMk id="4" creationId="{86A18A05-FD43-4C94-82F2-D918E3C0138B}"/>
          </ac:picMkLst>
        </pc:picChg>
        <pc:picChg chg="add mod">
          <ac:chgData name="Allemang, Heather" userId="063e8a8a-580b-4039-a10a-b0d4d812d37c" providerId="ADAL" clId="{37A51B86-1FBB-4851-A6CA-06872B92BD36}" dt="2022-09-13T18:22:58.064" v="557" actId="1076"/>
          <ac:picMkLst>
            <pc:docMk/>
            <pc:sldMk cId="109786988" sldId="259"/>
            <ac:picMk id="7" creationId="{600D5387-81D6-49A6-BA76-C022B1BC6025}"/>
          </ac:picMkLst>
        </pc:picChg>
      </pc:sldChg>
      <pc:sldChg chg="modSp new mod">
        <pc:chgData name="Allemang, Heather" userId="063e8a8a-580b-4039-a10a-b0d4d812d37c" providerId="ADAL" clId="{37A51B86-1FBB-4851-A6CA-06872B92BD36}" dt="2022-09-13T18:26:44.784" v="625"/>
        <pc:sldMkLst>
          <pc:docMk/>
          <pc:sldMk cId="1856438123" sldId="260"/>
        </pc:sldMkLst>
        <pc:spChg chg="mod">
          <ac:chgData name="Allemang, Heather" userId="063e8a8a-580b-4039-a10a-b0d4d812d37c" providerId="ADAL" clId="{37A51B86-1FBB-4851-A6CA-06872B92BD36}" dt="2022-09-13T18:24:04.829" v="591" actId="20577"/>
          <ac:spMkLst>
            <pc:docMk/>
            <pc:sldMk cId="1856438123" sldId="260"/>
            <ac:spMk id="2" creationId="{6D1E9A7A-1422-4016-B58C-806223C0F463}"/>
          </ac:spMkLst>
        </pc:spChg>
        <pc:spChg chg="mod">
          <ac:chgData name="Allemang, Heather" userId="063e8a8a-580b-4039-a10a-b0d4d812d37c" providerId="ADAL" clId="{37A51B86-1FBB-4851-A6CA-06872B92BD36}" dt="2022-09-13T18:26:44.784" v="625"/>
          <ac:spMkLst>
            <pc:docMk/>
            <pc:sldMk cId="1856438123" sldId="260"/>
            <ac:spMk id="3" creationId="{B3BF9D98-49FC-4C61-ACA6-E293161C9987}"/>
          </ac:spMkLst>
        </pc:spChg>
      </pc:sldChg>
      <pc:sldChg chg="new del">
        <pc:chgData name="Allemang, Heather" userId="063e8a8a-580b-4039-a10a-b0d4d812d37c" providerId="ADAL" clId="{37A51B86-1FBB-4851-A6CA-06872B92BD36}" dt="2022-09-13T18:27:55.248" v="627" actId="2696"/>
        <pc:sldMkLst>
          <pc:docMk/>
          <pc:sldMk cId="829837906" sldId="261"/>
        </pc:sldMkLst>
      </pc:sldChg>
      <pc:sldChg chg="addSp delSp modSp new mod setBg">
        <pc:chgData name="Allemang, Heather" userId="063e8a8a-580b-4039-a10a-b0d4d812d37c" providerId="ADAL" clId="{37A51B86-1FBB-4851-A6CA-06872B92BD36}" dt="2022-09-13T18:32:09.295" v="662" actId="255"/>
        <pc:sldMkLst>
          <pc:docMk/>
          <pc:sldMk cId="3224563166" sldId="261"/>
        </pc:sldMkLst>
        <pc:spChg chg="mod">
          <ac:chgData name="Allemang, Heather" userId="063e8a8a-580b-4039-a10a-b0d4d812d37c" providerId="ADAL" clId="{37A51B86-1FBB-4851-A6CA-06872B92BD36}" dt="2022-09-13T18:31:36.988" v="657" actId="207"/>
          <ac:spMkLst>
            <pc:docMk/>
            <pc:sldMk cId="3224563166" sldId="261"/>
            <ac:spMk id="2" creationId="{4C653614-54F4-4E59-B7AE-FAD86665C999}"/>
          </ac:spMkLst>
        </pc:spChg>
        <pc:spChg chg="mod ord">
          <ac:chgData name="Allemang, Heather" userId="063e8a8a-580b-4039-a10a-b0d4d812d37c" providerId="ADAL" clId="{37A51B86-1FBB-4851-A6CA-06872B92BD36}" dt="2022-09-13T18:32:09.295" v="662" actId="255"/>
          <ac:spMkLst>
            <pc:docMk/>
            <pc:sldMk cId="3224563166" sldId="261"/>
            <ac:spMk id="3" creationId="{53DAC143-2014-4696-9F81-3F1BBC43CD5C}"/>
          </ac:spMkLst>
        </pc:spChg>
        <pc:spChg chg="add">
          <ac:chgData name="Allemang, Heather" userId="063e8a8a-580b-4039-a10a-b0d4d812d37c" providerId="ADAL" clId="{37A51B86-1FBB-4851-A6CA-06872B92BD36}" dt="2022-09-13T18:31:17.431" v="656" actId="26606"/>
          <ac:spMkLst>
            <pc:docMk/>
            <pc:sldMk cId="3224563166" sldId="261"/>
            <ac:spMk id="7" creationId="{311973C2-EB8B-452A-A698-4A252FD3AE28}"/>
          </ac:spMkLst>
        </pc:spChg>
        <pc:spChg chg="add del">
          <ac:chgData name="Allemang, Heather" userId="063e8a8a-580b-4039-a10a-b0d4d812d37c" providerId="ADAL" clId="{37A51B86-1FBB-4851-A6CA-06872B92BD36}" dt="2022-09-13T18:31:02.497" v="653" actId="26606"/>
          <ac:spMkLst>
            <pc:docMk/>
            <pc:sldMk cId="3224563166" sldId="261"/>
            <ac:spMk id="8" creationId="{CECF0FC6-D57B-48B6-9036-F4FFD91A4B34}"/>
          </ac:spMkLst>
        </pc:spChg>
        <pc:spChg chg="add">
          <ac:chgData name="Allemang, Heather" userId="063e8a8a-580b-4039-a10a-b0d4d812d37c" providerId="ADAL" clId="{37A51B86-1FBB-4851-A6CA-06872B92BD36}" dt="2022-09-13T18:31:17.431" v="656" actId="26606"/>
          <ac:spMkLst>
            <pc:docMk/>
            <pc:sldMk cId="3224563166" sldId="261"/>
            <ac:spMk id="9" creationId="{10162E77-11AD-44A7-84EC-40C59EEFBD2E}"/>
          </ac:spMkLst>
        </pc:spChg>
        <pc:spChg chg="add del">
          <ac:chgData name="Allemang, Heather" userId="063e8a8a-580b-4039-a10a-b0d4d812d37c" providerId="ADAL" clId="{37A51B86-1FBB-4851-A6CA-06872B92BD36}" dt="2022-09-13T18:31:02.497" v="653" actId="26606"/>
          <ac:spMkLst>
            <pc:docMk/>
            <pc:sldMk cId="3224563166" sldId="261"/>
            <ac:spMk id="10" creationId="{717A211C-5863-4303-AC3D-AEBFDF6D6A4C}"/>
          </ac:spMkLst>
        </pc:spChg>
        <pc:spChg chg="add del">
          <ac:chgData name="Allemang, Heather" userId="063e8a8a-580b-4039-a10a-b0d4d812d37c" providerId="ADAL" clId="{37A51B86-1FBB-4851-A6CA-06872B92BD36}" dt="2022-09-13T18:31:02.497" v="653" actId="26606"/>
          <ac:spMkLst>
            <pc:docMk/>
            <pc:sldMk cId="3224563166" sldId="261"/>
            <ac:spMk id="12" creationId="{087519CD-2FFF-42E3-BB0C-FEAA828BA5DB}"/>
          </ac:spMkLst>
        </pc:spChg>
        <pc:spChg chg="add del">
          <ac:chgData name="Allemang, Heather" userId="063e8a8a-580b-4039-a10a-b0d4d812d37c" providerId="ADAL" clId="{37A51B86-1FBB-4851-A6CA-06872B92BD36}" dt="2022-09-13T18:30:04.295" v="647" actId="26606"/>
          <ac:spMkLst>
            <pc:docMk/>
            <pc:sldMk cId="3224563166" sldId="261"/>
            <ac:spMk id="17" creationId="{990D0034-F768-41E7-85D4-F38C4DE85770}"/>
          </ac:spMkLst>
        </pc:spChg>
        <pc:picChg chg="add del mod">
          <ac:chgData name="Allemang, Heather" userId="063e8a8a-580b-4039-a10a-b0d4d812d37c" providerId="ADAL" clId="{37A51B86-1FBB-4851-A6CA-06872B92BD36}" dt="2022-09-13T18:30:42.852" v="650" actId="478"/>
          <ac:picMkLst>
            <pc:docMk/>
            <pc:sldMk cId="3224563166" sldId="261"/>
            <ac:picMk id="4" creationId="{7268E5A6-70EE-45C9-83B8-6AAA53753B28}"/>
          </ac:picMkLst>
        </pc:picChg>
        <pc:picChg chg="add mod">
          <ac:chgData name="Allemang, Heather" userId="063e8a8a-580b-4039-a10a-b0d4d812d37c" providerId="ADAL" clId="{37A51B86-1FBB-4851-A6CA-06872B92BD36}" dt="2022-09-13T18:31:38.469" v="658" actId="27614"/>
          <ac:picMkLst>
            <pc:docMk/>
            <pc:sldMk cId="3224563166" sldId="261"/>
            <ac:picMk id="5" creationId="{256C2E00-32BA-401F-8288-E975666C11F8}"/>
          </ac:picMkLst>
        </pc:picChg>
        <pc:cxnChg chg="add">
          <ac:chgData name="Allemang, Heather" userId="063e8a8a-580b-4039-a10a-b0d4d812d37c" providerId="ADAL" clId="{37A51B86-1FBB-4851-A6CA-06872B92BD36}" dt="2022-09-13T18:31:17.431" v="656" actId="26606"/>
          <ac:cxnSpMkLst>
            <pc:docMk/>
            <pc:sldMk cId="3224563166" sldId="261"/>
            <ac:cxnSpMk id="14" creationId="{5AB158E9-1B40-4CD6-95F0-95CA11DF7B7A}"/>
          </ac:cxnSpMkLst>
        </pc:cxnChg>
        <pc:cxnChg chg="add del">
          <ac:chgData name="Allemang, Heather" userId="063e8a8a-580b-4039-a10a-b0d4d812d37c" providerId="ADAL" clId="{37A51B86-1FBB-4851-A6CA-06872B92BD36}" dt="2022-09-13T18:30:04.295" v="647" actId="26606"/>
          <ac:cxnSpMkLst>
            <pc:docMk/>
            <pc:sldMk cId="3224563166" sldId="261"/>
            <ac:cxnSpMk id="19" creationId="{5A0A5CF6-407C-4691-8122-49DF69D0020D}"/>
          </ac:cxnSpMkLst>
        </pc:cxnChg>
      </pc:sldChg>
      <pc:sldChg chg="addSp modSp new mod">
        <pc:chgData name="Allemang, Heather" userId="063e8a8a-580b-4039-a10a-b0d4d812d37c" providerId="ADAL" clId="{37A51B86-1FBB-4851-A6CA-06872B92BD36}" dt="2022-09-15T14:30:43.472" v="774" actId="1076"/>
        <pc:sldMkLst>
          <pc:docMk/>
          <pc:sldMk cId="536032308" sldId="262"/>
        </pc:sldMkLst>
        <pc:spChg chg="mod">
          <ac:chgData name="Allemang, Heather" userId="063e8a8a-580b-4039-a10a-b0d4d812d37c" providerId="ADAL" clId="{37A51B86-1FBB-4851-A6CA-06872B92BD36}" dt="2022-09-15T14:30:12.888" v="770" actId="20577"/>
          <ac:spMkLst>
            <pc:docMk/>
            <pc:sldMk cId="536032308" sldId="262"/>
            <ac:spMk id="2" creationId="{3A1B8816-D2E0-4812-95EF-2E47658E0261}"/>
          </ac:spMkLst>
        </pc:spChg>
        <pc:picChg chg="add mod modCrop">
          <ac:chgData name="Allemang, Heather" userId="063e8a8a-580b-4039-a10a-b0d4d812d37c" providerId="ADAL" clId="{37A51B86-1FBB-4851-A6CA-06872B92BD36}" dt="2022-09-15T14:30:43.472" v="774" actId="1076"/>
          <ac:picMkLst>
            <pc:docMk/>
            <pc:sldMk cId="536032308" sldId="262"/>
            <ac:picMk id="4" creationId="{309B85B0-4BBF-4A2F-A8E9-E9548DA71F86}"/>
          </ac:picMkLst>
        </pc:picChg>
      </pc:sldChg>
      <pc:sldChg chg="addSp delSp modSp new mod">
        <pc:chgData name="Allemang, Heather" userId="063e8a8a-580b-4039-a10a-b0d4d812d37c" providerId="ADAL" clId="{37A51B86-1FBB-4851-A6CA-06872B92BD36}" dt="2022-09-15T14:31:48.286" v="797" actId="1076"/>
        <pc:sldMkLst>
          <pc:docMk/>
          <pc:sldMk cId="2884008094" sldId="263"/>
        </pc:sldMkLst>
        <pc:spChg chg="mod">
          <ac:chgData name="Allemang, Heather" userId="063e8a8a-580b-4039-a10a-b0d4d812d37c" providerId="ADAL" clId="{37A51B86-1FBB-4851-A6CA-06872B92BD36}" dt="2022-09-15T14:31:05.501" v="790" actId="20577"/>
          <ac:spMkLst>
            <pc:docMk/>
            <pc:sldMk cId="2884008094" sldId="263"/>
            <ac:spMk id="2" creationId="{628A80DF-EEC2-4373-A945-60A2419C2DCC}"/>
          </ac:spMkLst>
        </pc:spChg>
        <pc:spChg chg="del">
          <ac:chgData name="Allemang, Heather" userId="063e8a8a-580b-4039-a10a-b0d4d812d37c" providerId="ADAL" clId="{37A51B86-1FBB-4851-A6CA-06872B92BD36}" dt="2022-09-15T14:31:08.725" v="791"/>
          <ac:spMkLst>
            <pc:docMk/>
            <pc:sldMk cId="2884008094" sldId="263"/>
            <ac:spMk id="3" creationId="{F52A03FE-834E-4D66-A679-4D2FCCD2FC0A}"/>
          </ac:spMkLst>
        </pc:spChg>
        <pc:picChg chg="add mod modCrop">
          <ac:chgData name="Allemang, Heather" userId="063e8a8a-580b-4039-a10a-b0d4d812d37c" providerId="ADAL" clId="{37A51B86-1FBB-4851-A6CA-06872B92BD36}" dt="2022-09-15T14:31:48.286" v="797" actId="1076"/>
          <ac:picMkLst>
            <pc:docMk/>
            <pc:sldMk cId="2884008094" sldId="263"/>
            <ac:picMk id="4" creationId="{68E0B203-EAA7-4900-9517-6892A7F7EBD8}"/>
          </ac:picMkLst>
        </pc:picChg>
      </pc:sldChg>
      <pc:sldChg chg="modSp new mod">
        <pc:chgData name="Allemang, Heather" userId="063e8a8a-580b-4039-a10a-b0d4d812d37c" providerId="ADAL" clId="{37A51B86-1FBB-4851-A6CA-06872B92BD36}" dt="2022-09-19T19:44:34.545" v="2555" actId="20577"/>
        <pc:sldMkLst>
          <pc:docMk/>
          <pc:sldMk cId="2268288630" sldId="264"/>
        </pc:sldMkLst>
        <pc:spChg chg="mod">
          <ac:chgData name="Allemang, Heather" userId="063e8a8a-580b-4039-a10a-b0d4d812d37c" providerId="ADAL" clId="{37A51B86-1FBB-4851-A6CA-06872B92BD36}" dt="2022-09-13T18:34:03.603" v="733" actId="20577"/>
          <ac:spMkLst>
            <pc:docMk/>
            <pc:sldMk cId="2268288630" sldId="264"/>
            <ac:spMk id="2" creationId="{170B6C4E-3005-454A-A0A3-4BB3DB3D3489}"/>
          </ac:spMkLst>
        </pc:spChg>
        <pc:spChg chg="mod">
          <ac:chgData name="Allemang, Heather" userId="063e8a8a-580b-4039-a10a-b0d4d812d37c" providerId="ADAL" clId="{37A51B86-1FBB-4851-A6CA-06872B92BD36}" dt="2022-09-19T19:44:34.545" v="2555" actId="20577"/>
          <ac:spMkLst>
            <pc:docMk/>
            <pc:sldMk cId="2268288630" sldId="264"/>
            <ac:spMk id="3" creationId="{4E397098-03FC-4FFE-BE8B-11E292450E23}"/>
          </ac:spMkLst>
        </pc:spChg>
      </pc:sldChg>
      <pc:sldChg chg="modSp new mod">
        <pc:chgData name="Allemang, Heather" userId="063e8a8a-580b-4039-a10a-b0d4d812d37c" providerId="ADAL" clId="{37A51B86-1FBB-4851-A6CA-06872B92BD36}" dt="2022-09-15T14:38:01.626" v="1421" actId="5793"/>
        <pc:sldMkLst>
          <pc:docMk/>
          <pc:sldMk cId="2912880103" sldId="265"/>
        </pc:sldMkLst>
        <pc:spChg chg="mod">
          <ac:chgData name="Allemang, Heather" userId="063e8a8a-580b-4039-a10a-b0d4d812d37c" providerId="ADAL" clId="{37A51B86-1FBB-4851-A6CA-06872B92BD36}" dt="2022-09-15T14:32:25.690" v="820" actId="20577"/>
          <ac:spMkLst>
            <pc:docMk/>
            <pc:sldMk cId="2912880103" sldId="265"/>
            <ac:spMk id="2" creationId="{C68AD49F-9ABB-4FF8-8983-50D8285D7ECD}"/>
          </ac:spMkLst>
        </pc:spChg>
        <pc:spChg chg="mod">
          <ac:chgData name="Allemang, Heather" userId="063e8a8a-580b-4039-a10a-b0d4d812d37c" providerId="ADAL" clId="{37A51B86-1FBB-4851-A6CA-06872B92BD36}" dt="2022-09-15T14:38:01.626" v="1421" actId="5793"/>
          <ac:spMkLst>
            <pc:docMk/>
            <pc:sldMk cId="2912880103" sldId="265"/>
            <ac:spMk id="3" creationId="{74F35F48-4D71-4A2F-92A4-5AEF126F4AEE}"/>
          </ac:spMkLst>
        </pc:spChg>
      </pc:sldChg>
      <pc:sldChg chg="modSp new mod">
        <pc:chgData name="Allemang, Heather" userId="063e8a8a-580b-4039-a10a-b0d4d812d37c" providerId="ADAL" clId="{37A51B86-1FBB-4851-A6CA-06872B92BD36}" dt="2022-09-26T18:33:32.683" v="2784" actId="122"/>
        <pc:sldMkLst>
          <pc:docMk/>
          <pc:sldMk cId="3497385096" sldId="266"/>
        </pc:sldMkLst>
        <pc:spChg chg="mod">
          <ac:chgData name="Allemang, Heather" userId="063e8a8a-580b-4039-a10a-b0d4d812d37c" providerId="ADAL" clId="{37A51B86-1FBB-4851-A6CA-06872B92BD36}" dt="2022-09-15T14:38:33.906" v="1461" actId="20577"/>
          <ac:spMkLst>
            <pc:docMk/>
            <pc:sldMk cId="3497385096" sldId="266"/>
            <ac:spMk id="2" creationId="{FC02D9F9-87C5-4CFD-96A7-A63075B4900C}"/>
          </ac:spMkLst>
        </pc:spChg>
        <pc:spChg chg="mod">
          <ac:chgData name="Allemang, Heather" userId="063e8a8a-580b-4039-a10a-b0d4d812d37c" providerId="ADAL" clId="{37A51B86-1FBB-4851-A6CA-06872B92BD36}" dt="2022-09-26T18:33:32.683" v="2784" actId="122"/>
          <ac:spMkLst>
            <pc:docMk/>
            <pc:sldMk cId="3497385096" sldId="266"/>
            <ac:spMk id="3" creationId="{824B4DA0-81FD-4681-B7DB-0E9EE23ABC79}"/>
          </ac:spMkLst>
        </pc:spChg>
      </pc:sldChg>
      <pc:sldChg chg="modSp new mod">
        <pc:chgData name="Allemang, Heather" userId="063e8a8a-580b-4039-a10a-b0d4d812d37c" providerId="ADAL" clId="{37A51B86-1FBB-4851-A6CA-06872B92BD36}" dt="2022-09-15T16:13:36.529" v="2433" actId="5793"/>
        <pc:sldMkLst>
          <pc:docMk/>
          <pc:sldMk cId="577866883" sldId="267"/>
        </pc:sldMkLst>
        <pc:spChg chg="mod">
          <ac:chgData name="Allemang, Heather" userId="063e8a8a-580b-4039-a10a-b0d4d812d37c" providerId="ADAL" clId="{37A51B86-1FBB-4851-A6CA-06872B92BD36}" dt="2022-09-15T16:08:52.048" v="2042" actId="20577"/>
          <ac:spMkLst>
            <pc:docMk/>
            <pc:sldMk cId="577866883" sldId="267"/>
            <ac:spMk id="2" creationId="{202FE574-110A-4C9F-848D-B9F8826672D6}"/>
          </ac:spMkLst>
        </pc:spChg>
        <pc:spChg chg="mod">
          <ac:chgData name="Allemang, Heather" userId="063e8a8a-580b-4039-a10a-b0d4d812d37c" providerId="ADAL" clId="{37A51B86-1FBB-4851-A6CA-06872B92BD36}" dt="2022-09-15T16:13:36.529" v="2433" actId="5793"/>
          <ac:spMkLst>
            <pc:docMk/>
            <pc:sldMk cId="577866883" sldId="267"/>
            <ac:spMk id="3" creationId="{098D2A08-FEB3-4E8A-B272-8CBD836EFB60}"/>
          </ac:spMkLst>
        </pc:spChg>
      </pc:sldChg>
    </pc:docChg>
  </pc:docChgLst>
  <pc:docChgLst>
    <pc:chgData name="Wiedenman, Ryan E" userId="2cd9d041-6a2c-43e3-88d0-6b7345ba8c7a" providerId="ADAL" clId="{3F37078F-425A-4930-B3F4-C2EB97E621A0}"/>
    <pc:docChg chg="undo custSel modSld">
      <pc:chgData name="Wiedenman, Ryan E" userId="2cd9d041-6a2c-43e3-88d0-6b7345ba8c7a" providerId="ADAL" clId="{3F37078F-425A-4930-B3F4-C2EB97E621A0}" dt="2022-09-26T18:28:00.708" v="72" actId="20577"/>
      <pc:docMkLst>
        <pc:docMk/>
      </pc:docMkLst>
      <pc:sldChg chg="modSp mod">
        <pc:chgData name="Wiedenman, Ryan E" userId="2cd9d041-6a2c-43e3-88d0-6b7345ba8c7a" providerId="ADAL" clId="{3F37078F-425A-4930-B3F4-C2EB97E621A0}" dt="2022-09-26T18:27:14.699" v="69" actId="20577"/>
        <pc:sldMkLst>
          <pc:docMk/>
          <pc:sldMk cId="2268288630" sldId="264"/>
        </pc:sldMkLst>
        <pc:spChg chg="mod">
          <ac:chgData name="Wiedenman, Ryan E" userId="2cd9d041-6a2c-43e3-88d0-6b7345ba8c7a" providerId="ADAL" clId="{3F37078F-425A-4930-B3F4-C2EB97E621A0}" dt="2022-09-26T18:27:14.699" v="69" actId="20577"/>
          <ac:spMkLst>
            <pc:docMk/>
            <pc:sldMk cId="2268288630" sldId="264"/>
            <ac:spMk id="3" creationId="{4E397098-03FC-4FFE-BE8B-11E292450E23}"/>
          </ac:spMkLst>
        </pc:spChg>
      </pc:sldChg>
      <pc:sldChg chg="modSp mod">
        <pc:chgData name="Wiedenman, Ryan E" userId="2cd9d041-6a2c-43e3-88d0-6b7345ba8c7a" providerId="ADAL" clId="{3F37078F-425A-4930-B3F4-C2EB97E621A0}" dt="2022-09-26T18:28:00.708" v="72" actId="20577"/>
        <pc:sldMkLst>
          <pc:docMk/>
          <pc:sldMk cId="3497385096" sldId="266"/>
        </pc:sldMkLst>
        <pc:spChg chg="mod">
          <ac:chgData name="Wiedenman, Ryan E" userId="2cd9d041-6a2c-43e3-88d0-6b7345ba8c7a" providerId="ADAL" clId="{3F37078F-425A-4930-B3F4-C2EB97E621A0}" dt="2022-09-26T18:28:00.708" v="72" actId="20577"/>
          <ac:spMkLst>
            <pc:docMk/>
            <pc:sldMk cId="3497385096" sldId="266"/>
            <ac:spMk id="3" creationId="{824B4DA0-81FD-4681-B7DB-0E9EE23ABC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5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8F7588-8BA1-45D1-A572-423DF02D789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8059B7-5BC1-4261-B21E-61DD12E73A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0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azard.Mitigation@houstontx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Hayes@houstontx.gov" TargetMode="External"/><Relationship Id="rId2" Type="http://schemas.openxmlformats.org/officeDocument/2006/relationships/hyperlink" Target="mailto:Brian.Ramm@houstontx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nica@isaniconsultants.com" TargetMode="External"/><Relationship Id="rId4" Type="http://schemas.openxmlformats.org/officeDocument/2006/relationships/hyperlink" Target="mailto:Brittany@isaniconsultant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A519-FF53-4962-A0F6-D596949BA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Public 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55CAC-A1C6-46F7-A751-320F041D1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Homeowner Information session</a:t>
            </a:r>
          </a:p>
          <a:p>
            <a:r>
              <a:rPr lang="en-US"/>
              <a:t>10/13/2022</a:t>
            </a:r>
          </a:p>
        </p:txBody>
      </p:sp>
    </p:spTree>
    <p:extLst>
      <p:ext uri="{BB962C8B-B14F-4D97-AF65-F5344CB8AC3E}">
        <p14:creationId xmlns:p14="http://schemas.microsoft.com/office/powerpoint/2010/main" val="295006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D49F-9ABB-4FF8-8983-50D8285D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5F48-4D71-4A2F-92A4-5AEF126F4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 Voluntary Interest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 Proof of NFIP Insurance Coverage (Policy Declaration Page)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 Flood Loss History (supplied from Flood Insurance Policy)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 Model Acknowledgement of Conditions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Must be notarized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 Declaration and Release Form (Must include copy of Photo Identification)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 Colored Photos of all Exterior Facades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Clear, color, dated, digital photos</a:t>
            </a:r>
          </a:p>
          <a:p>
            <a:pPr marL="201168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D9F9-87C5-4CFD-96A7-A63075B4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Documentation /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B4DA0-81FD-4681-B7DB-0E9EE23A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68476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/>
              <a:t>Documentation can be returned two ways:</a:t>
            </a:r>
          </a:p>
          <a:p>
            <a:endParaRPr lang="en-US"/>
          </a:p>
          <a:p>
            <a:r>
              <a:rPr lang="en-US" sz="2800" b="1"/>
              <a:t>Scan and Email:</a:t>
            </a:r>
            <a:r>
              <a:rPr lang="en-US" sz="2800"/>
              <a:t>						</a:t>
            </a:r>
            <a:r>
              <a:rPr lang="en-US" sz="2800" b="1"/>
              <a:t>Regular Mail:</a:t>
            </a:r>
          </a:p>
          <a:p>
            <a:r>
              <a:rPr lang="en-US">
                <a:hlinkClick r:id="rId2"/>
              </a:rPr>
              <a:t>Hazard.Mitigation@houstontx.gov</a:t>
            </a:r>
            <a:r>
              <a:rPr lang="en-US"/>
              <a:t>				City of Houston Public Works</a:t>
            </a:r>
          </a:p>
          <a:p>
            <a:r>
              <a:rPr lang="en-US"/>
              <a:t>RE: FEMA FMA - [property address]			Attn: Ben Hayes / Brian Ramm </a:t>
            </a:r>
          </a:p>
          <a:p>
            <a:pPr marL="0" indent="0">
              <a:buNone/>
            </a:pPr>
            <a:r>
              <a:rPr lang="en-US"/>
              <a:t>							FMA 611 Walker Street – 23</a:t>
            </a:r>
            <a:r>
              <a:rPr lang="en-US" baseline="30000"/>
              <a:t>rd</a:t>
            </a:r>
            <a:r>
              <a:rPr lang="en-US"/>
              <a:t> Floor</a:t>
            </a:r>
            <a:endParaRPr lang="en-US" baseline="30000"/>
          </a:p>
          <a:p>
            <a:pPr marL="0" indent="0">
              <a:buNone/>
            </a:pPr>
            <a:r>
              <a:rPr lang="en-US"/>
              <a:t>							Houston, TX 77002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/>
              <a:t>Documentation is due by 5:00 PM 10/31/2022</a:t>
            </a:r>
          </a:p>
        </p:txBody>
      </p:sp>
    </p:spTree>
    <p:extLst>
      <p:ext uri="{BB962C8B-B14F-4D97-AF65-F5344CB8AC3E}">
        <p14:creationId xmlns:p14="http://schemas.microsoft.com/office/powerpoint/2010/main" val="349738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E574-110A-4C9F-848D-B9F88266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of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2A08-FEB3-4E8A-B272-8CBD836E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/>
              <a:t>City of Houston</a:t>
            </a:r>
          </a:p>
          <a:p>
            <a:pPr marL="0" indent="0">
              <a:buNone/>
            </a:pPr>
            <a:r>
              <a:rPr lang="en-US"/>
              <a:t> Brian Ramm					Benjamin Hayes</a:t>
            </a:r>
            <a:br>
              <a:rPr lang="en-US"/>
            </a:br>
            <a:r>
              <a:rPr lang="en-US"/>
              <a:t> Financial Management Services			Financial Management Systems</a:t>
            </a:r>
            <a:br>
              <a:rPr lang="en-US"/>
            </a:br>
            <a:r>
              <a:rPr lang="en-US"/>
              <a:t> </a:t>
            </a:r>
            <a:r>
              <a:rPr lang="en-US">
                <a:hlinkClick r:id="rId2"/>
              </a:rPr>
              <a:t>Brian.Ramm@houstontx.gov</a:t>
            </a:r>
            <a:r>
              <a:rPr lang="en-US"/>
              <a:t> 			</a:t>
            </a:r>
            <a:r>
              <a:rPr lang="en-US">
                <a:hlinkClick r:id="rId3"/>
              </a:rPr>
              <a:t>Benjamin.Hayes@houstontx.gov</a:t>
            </a:r>
            <a:r>
              <a:rPr lang="en-US"/>
              <a:t> </a:t>
            </a:r>
            <a:br>
              <a:rPr lang="en-US"/>
            </a:br>
            <a:r>
              <a:rPr lang="en-US"/>
              <a:t> (832) 395-3111					(832) 395-2626</a:t>
            </a:r>
            <a:br>
              <a:rPr lang="en-US"/>
            </a:b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sz="3200" b="1"/>
              <a:t>Case Managers </a:t>
            </a:r>
          </a:p>
          <a:p>
            <a:pPr marL="0" indent="0">
              <a:buNone/>
            </a:pPr>
            <a:r>
              <a:rPr lang="en-US"/>
              <a:t> Brittany Shenk					Monica Gonzales</a:t>
            </a:r>
            <a:br>
              <a:rPr lang="en-US"/>
            </a:br>
            <a:r>
              <a:rPr lang="en-US"/>
              <a:t> </a:t>
            </a:r>
            <a:r>
              <a:rPr lang="en-US">
                <a:hlinkClick r:id="rId4"/>
              </a:rPr>
              <a:t>Brittany@isaniconsultants.com</a:t>
            </a:r>
            <a:r>
              <a:rPr lang="en-US"/>
              <a:t> 			</a:t>
            </a:r>
            <a:r>
              <a:rPr lang="en-US">
                <a:hlinkClick r:id="rId5"/>
              </a:rPr>
              <a:t>Monica@isaniconsultants.com</a:t>
            </a:r>
            <a:r>
              <a:rPr lang="en-US"/>
              <a:t> </a:t>
            </a:r>
            <a:br>
              <a:rPr lang="en-US"/>
            </a:br>
            <a:r>
              <a:rPr lang="en-US"/>
              <a:t> (832) 557-3490					(832) 557-3491</a:t>
            </a:r>
          </a:p>
        </p:txBody>
      </p:sp>
    </p:spTree>
    <p:extLst>
      <p:ext uri="{BB962C8B-B14F-4D97-AF65-F5344CB8AC3E}">
        <p14:creationId xmlns:p14="http://schemas.microsoft.com/office/powerpoint/2010/main" val="5778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2AEC4-1655-4678-900C-93BD3D4FA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08" y="-41857"/>
            <a:ext cx="11252616" cy="485348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84157-75DF-4E34-9EE9-ECBBC605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Purpose: Everyone invited to attend this public meeting has submitted interest to the City of Houston about mitigation opportunities for their homes.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797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7AC51-AE67-45EB-877D-77FE1DCE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br>
              <a:rPr lang="en-US" sz="6600">
                <a:solidFill>
                  <a:srgbClr val="FFFFFF"/>
                </a:solidFill>
              </a:rPr>
            </a:br>
            <a:r>
              <a:rPr lang="en-US" sz="6600" b="1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833E-50AA-4C71-B868-11236F78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sz="2400"/>
              <a:t>Programmatic Overview</a:t>
            </a:r>
          </a:p>
          <a:p>
            <a:r>
              <a:rPr lang="en-US" sz="2400"/>
              <a:t>Elevation Description</a:t>
            </a:r>
          </a:p>
          <a:p>
            <a:r>
              <a:rPr lang="en-US" sz="2400"/>
              <a:t>Timeline</a:t>
            </a:r>
          </a:p>
          <a:p>
            <a:r>
              <a:rPr lang="en-US" sz="2400"/>
              <a:t>Required Documentation / Next Steps</a:t>
            </a:r>
          </a:p>
          <a:p>
            <a:r>
              <a:rPr lang="en-US" sz="2400"/>
              <a:t>Points of 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18DB3-839A-480A-8A36-2EA03BAA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07" y="428619"/>
            <a:ext cx="232887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1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FFAB-E651-4445-8CF7-C133D7B0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Programmatic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DF10-12F0-420F-BC9C-A2236142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b="1"/>
              <a:t>Program</a:t>
            </a:r>
            <a:r>
              <a:rPr lang="en-US"/>
              <a:t> - Flood Mitigation Assistance (FMA) 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b="1"/>
              <a:t>Goal</a:t>
            </a:r>
            <a:r>
              <a:rPr lang="en-US"/>
              <a:t> – reduce/eliminate damage from repetitive flooding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b="1"/>
              <a:t>Requirement</a:t>
            </a:r>
            <a:r>
              <a:rPr lang="en-US"/>
              <a:t> – insured by the National Flood Insurance Program (NFIP)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b="1"/>
              <a:t>State</a:t>
            </a:r>
            <a:r>
              <a:rPr lang="en-US"/>
              <a:t>  - Texas Water Development Board (TWDB)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b="1"/>
              <a:t>Federal</a:t>
            </a:r>
            <a:r>
              <a:rPr lang="en-US"/>
              <a:t> – Federal Emergency Management Agency (FEMA)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D5387-81D6-49A6-BA76-C022B1BC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89" y="4235986"/>
            <a:ext cx="688298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9A7A-1422-4016-B58C-806223C0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Flood Mitigation Assistance (FMA)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9D98-49FC-4C61-ACA6-E293161C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/>
              <a:t>Annual, nationwide grant</a:t>
            </a:r>
          </a:p>
          <a:p>
            <a:pPr marL="519300" lvl="2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1800"/>
              <a:t>Competitive application requiring Benefit Cost Analysis (BCA)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/>
              <a:t>Prioritization of Repetitive Loss (RL) and Severe Repetitive Loss (SRL) properties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/>
              <a:t>Rebuild above the Base Flood Elevation (BFE)</a:t>
            </a:r>
          </a:p>
          <a:p>
            <a:pPr marL="525780" lvl="2" indent="-342900">
              <a:buSzPct val="60000"/>
              <a:buFont typeface="Wingdings" panose="05000000000000000000" pitchFamily="2" charset="2"/>
              <a:buChar char="§"/>
            </a:pPr>
            <a:r>
              <a:rPr lang="en-US" sz="1800"/>
              <a:t>Home must be structurally sound and capable of withstanding elevation</a:t>
            </a:r>
          </a:p>
          <a:p>
            <a:pPr marL="525780" lvl="2" indent="-342900">
              <a:buSzPct val="60000"/>
              <a:buFont typeface="Wingdings" panose="05000000000000000000" pitchFamily="2" charset="2"/>
              <a:buChar char="§"/>
            </a:pPr>
            <a:r>
              <a:rPr lang="en-US" sz="1800"/>
              <a:t>Existing home will be elevated with a new foundation</a:t>
            </a:r>
          </a:p>
          <a:p>
            <a:pPr marL="525780" lvl="2" indent="-342900">
              <a:buSzPct val="60000"/>
              <a:buFont typeface="Wingdings" panose="05000000000000000000" pitchFamily="2" charset="2"/>
              <a:buChar char="§"/>
            </a:pPr>
            <a:r>
              <a:rPr lang="en-US" sz="1800"/>
              <a:t>Elevation above the BFE in accordance with the City of Houston Floodplain Ordinance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/>
              <a:t>Program is voluntary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/>
              <a:t>Flood insurance (NFIP) must be maintained</a:t>
            </a:r>
          </a:p>
        </p:txBody>
      </p:sp>
    </p:spTree>
    <p:extLst>
      <p:ext uri="{BB962C8B-B14F-4D97-AF65-F5344CB8AC3E}">
        <p14:creationId xmlns:p14="http://schemas.microsoft.com/office/powerpoint/2010/main" val="185643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53614-54F4-4E59-B7AE-FAD86665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Elevation</a:t>
            </a:r>
          </a:p>
        </p:txBody>
      </p:sp>
      <p:pic>
        <p:nvPicPr>
          <p:cNvPr id="5" name="Picture 4" descr="A house being built&#10;&#10;Description automatically generated with low confidence">
            <a:extLst>
              <a:ext uri="{FF2B5EF4-FFF2-40B4-BE49-F238E27FC236}">
                <a16:creationId xmlns:a16="http://schemas.microsoft.com/office/drawing/2014/main" id="{256C2E00-32BA-401F-8288-E975666C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87" r="26792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C143-2014-4696-9F81-3F1BBC43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Raise above the BFE per City of Houston Floodplain Ordinance</a:t>
            </a:r>
          </a:p>
          <a:p>
            <a:pPr marL="519300" lvl="2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City requires 2 foot above the 500-year flood level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Elevation Methods</a:t>
            </a:r>
          </a:p>
          <a:p>
            <a:pPr marL="525780" lvl="2" indent="-342900">
              <a:buSzPct val="60000"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Elevating continuous foundations walls</a:t>
            </a:r>
          </a:p>
          <a:p>
            <a:pPr marL="525780" lvl="2" indent="-342900">
              <a:buSzPct val="60000"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Elevating open foundations – piles/piers/posts/columns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Method of elevation drives costs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6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8816-D2E0-4812-95EF-2E47658E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2C6B-8B2F-4C59-A407-AE6EBBEE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B85B0-4BBF-4A2F-A8E9-E9548DA7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" b="15568"/>
          <a:stretch/>
        </p:blipFill>
        <p:spPr>
          <a:xfrm>
            <a:off x="104885" y="286603"/>
            <a:ext cx="11982229" cy="57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3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80DF-EEC2-4373-A945-60A2419C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E0B203-EAA7-4900-9517-6892A7F7E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347" b="15971"/>
          <a:stretch/>
        </p:blipFill>
        <p:spPr>
          <a:xfrm>
            <a:off x="127469" y="286603"/>
            <a:ext cx="11937061" cy="56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6C4E-3005-454A-A0A3-4BB3DB3D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7098-03FC-4FFE-BE8B-11E29245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 10/13/2022 Public Outreach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10/31/2022 Documentation due to the City of Houston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01/27/2023 FMA Application is submitted to FEMA to begin federal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Mid to late 2023- Estimated Notification of Award by FEMA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Late 2023- Estimated Homeowner Kick-Off Meeting to begin Elevation Process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6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D6EB3BA2EE84BB8001EE9EDADBB3F" ma:contentTypeVersion="17" ma:contentTypeDescription="Create a new document." ma:contentTypeScope="" ma:versionID="f1cd88ca6e9b3dbb5f505c2d2fb3329d">
  <xsd:schema xmlns:xsd="http://www.w3.org/2001/XMLSchema" xmlns:xs="http://www.w3.org/2001/XMLSchema" xmlns:p="http://schemas.microsoft.com/office/2006/metadata/properties" xmlns:ns2="26c63192-8ff5-4dc9-b8e1-0b8b0e8060bc" xmlns:ns3="547c746f-e6e2-4f7a-b44c-a6895c01c001" targetNamespace="http://schemas.microsoft.com/office/2006/metadata/properties" ma:root="true" ma:fieldsID="d5869914573c8c9dfc1063f9161248ea" ns2:_="" ns3:_="">
    <xsd:import namespace="26c63192-8ff5-4dc9-b8e1-0b8b0e8060bc"/>
    <xsd:import namespace="547c746f-e6e2-4f7a-b44c-a6895c01c0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Numbe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63192-8ff5-4dc9-b8e1-0b8b0e806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7636e4-27fd-40f6-b66a-8c08e824a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23" nillable="true" ma:displayName="Number" ma:format="Dropdown" ma:internalName="Number" ma:percentage="FALSE">
      <xsd:simpleType>
        <xsd:restriction base="dms:Number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c746f-e6e2-4f7a-b44c-a6895c01c0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f30639-78a8-40c5-b585-58038a3a464c}" ma:internalName="TaxCatchAll" ma:showField="CatchAllData" ma:web="547c746f-e6e2-4f7a-b44c-a6895c01c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63192-8ff5-4dc9-b8e1-0b8b0e8060bc">
      <Terms xmlns="http://schemas.microsoft.com/office/infopath/2007/PartnerControls"/>
    </lcf76f155ced4ddcb4097134ff3c332f>
    <TaxCatchAll xmlns="547c746f-e6e2-4f7a-b44c-a6895c01c001" xsi:nil="true"/>
    <Number xmlns="26c63192-8ff5-4dc9-b8e1-0b8b0e8060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B5A7E-09D4-4B80-B65A-BDC949D1C4FF}">
  <ds:schemaRefs>
    <ds:schemaRef ds:uri="26c63192-8ff5-4dc9-b8e1-0b8b0e8060bc"/>
    <ds:schemaRef ds:uri="547c746f-e6e2-4f7a-b44c-a6895c01c0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4CA6F4-642F-486F-A3B5-AF176A411FA4}">
  <ds:schemaRefs>
    <ds:schemaRef ds:uri="26c63192-8ff5-4dc9-b8e1-0b8b0e8060bc"/>
    <ds:schemaRef ds:uri="547c746f-e6e2-4f7a-b44c-a6895c01c00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B8E805-87D5-4762-9F9F-D112288D0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Public Outreach</vt:lpstr>
      <vt:lpstr>Purpose: Everyone invited to attend this public meeting has submitted interest to the City of Houston about mitigation opportunities for their homes.</vt:lpstr>
      <vt:lpstr> Agenda</vt:lpstr>
      <vt:lpstr>Programmatic Overview</vt:lpstr>
      <vt:lpstr>Flood Mitigation Assistance (FMA)</vt:lpstr>
      <vt:lpstr>Elevation</vt:lpstr>
      <vt:lpstr>PowerPoint Presentation</vt:lpstr>
      <vt:lpstr>PowerPoint Presentation</vt:lpstr>
      <vt:lpstr>Timeline</vt:lpstr>
      <vt:lpstr>Required Documentation</vt:lpstr>
      <vt:lpstr>Required Documentation / Next Steps</vt:lpstr>
      <vt:lpstr>Points of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Outreach</dc:title>
  <dc:creator>Allemang, Heather</dc:creator>
  <cp:revision>1</cp:revision>
  <dcterms:created xsi:type="dcterms:W3CDTF">2022-09-13T14:31:26Z</dcterms:created>
  <dcterms:modified xsi:type="dcterms:W3CDTF">2022-09-26T18:34:17Z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RiskLevel">
    <vt:lpwstr/>
  </property>
  <property fmtid="{D5CDD505-2E9C-101B-9397-08002B2CF9AE}" pid="3" name="DocRiskLevelWizardText">
    <vt:lpwstr>Atkins Baseline</vt:lpwstr>
  </property>
  <property fmtid="{D5CDD505-2E9C-101B-9397-08002B2CF9AE}" pid="4" name="DocRiskLevelWizardMarker">
    <vt:lpwstr/>
  </property>
  <property fmtid="{D5CDD505-2E9C-101B-9397-08002B2CF9AE}" pid="5" name="ContentTypeId">
    <vt:lpwstr>0x010100D63D6EB3BA2EE84BB8001EE9EDADBB3F</vt:lpwstr>
  </property>
  <property fmtid="{D5CDD505-2E9C-101B-9397-08002B2CF9AE}" pid="6" name="MediaServiceImageTags">
    <vt:lpwstr/>
  </property>
</Properties>
</file>